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6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73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567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71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80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94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744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416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191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48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731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49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7FB92251-4421-426C-B908-1E5E50E12044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51AED203-4307-4BB1-8B67-CBD0DCDE6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10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microsoft.com/office/2007/relationships/hdphoto" Target="../media/hdphoto2.wdp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lik.com/us/products/qlik-sense" TargetMode="External"/><Relationship Id="rId2" Type="http://schemas.openxmlformats.org/officeDocument/2006/relationships/hyperlink" Target="https://stats.stackexchange.com/questions/263771/rshiny-vs-qlikview-vs-sap-lumira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xua3ahyWRdA&amp;t=1411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7">
            <a:extLst>
              <a:ext uri="{FF2B5EF4-FFF2-40B4-BE49-F238E27FC236}">
                <a16:creationId xmlns:a16="http://schemas.microsoft.com/office/drawing/2014/main" id="{132FD491-28F3-42E7-AEBF-A9E3C462C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D016B6E-F283-4CFB-9099-05C8DA6AB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21" name="Oval 9">
              <a:extLst>
                <a:ext uri="{FF2B5EF4-FFF2-40B4-BE49-F238E27FC236}">
                  <a16:creationId xmlns:a16="http://schemas.microsoft.com/office/drawing/2014/main" id="{72D0360E-345F-4790-B0A0-03ADC36B5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22" name="Rectangle 11">
            <a:extLst>
              <a:ext uri="{FF2B5EF4-FFF2-40B4-BE49-F238E27FC236}">
                <a16:creationId xmlns:a16="http://schemas.microsoft.com/office/drawing/2014/main" id="{3C4C5769-E723-4A1E-B4F6-F6BB27AE7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4" y="0"/>
            <a:ext cx="12188656" cy="6857999"/>
          </a:xfrm>
          <a:prstGeom prst="rect">
            <a:avLst/>
          </a:prstGeom>
          <a:blipFill dpi="0" rotWithShape="1">
            <a:blip r:embed="rId6">
              <a:alphaModFix amt="4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E878380D-0E99-4278-9939-702074B8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4" y="0"/>
            <a:ext cx="464816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BA6A54-CD29-4372-81AF-01DE20D8E1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6"/>
            <a:ext cx="3682727" cy="5571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800" dirty="0">
                <a:solidFill>
                  <a:srgbClr val="FFFFFF"/>
                </a:solidFill>
              </a:rPr>
              <a:t>Qlik Sense</a:t>
            </a:r>
          </a:p>
        </p:txBody>
      </p:sp>
      <p:sp>
        <p:nvSpPr>
          <p:cNvPr id="24" name="Oval 15">
            <a:extLst>
              <a:ext uri="{FF2B5EF4-FFF2-40B4-BE49-F238E27FC236}">
                <a16:creationId xmlns:a16="http://schemas.microsoft.com/office/drawing/2014/main" id="{75A92D53-A461-451B-87E6-8746F6FCE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/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9BA0DD-7FF7-435F-BD81-356AF5C3B7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2557" y="643465"/>
            <a:ext cx="6469168" cy="558621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182880">
              <a:buFont typeface="Wingdings" pitchFamily="2" charset="2"/>
              <a:buChar char="§"/>
            </a:pPr>
            <a:r>
              <a:rPr lang="en-US" dirty="0"/>
              <a:t>A powerful BI tool for visualization data</a:t>
            </a:r>
          </a:p>
          <a:p>
            <a:pPr marL="342900" indent="-182880">
              <a:buFont typeface="Wingdings" pitchFamily="2" charset="2"/>
              <a:buChar char="§"/>
            </a:pPr>
            <a:endParaRPr lang="en-US" dirty="0"/>
          </a:p>
          <a:p>
            <a:pPr marL="342900" indent="-182880">
              <a:buFont typeface="Wingdings" pitchFamily="2" charset="2"/>
              <a:buChar char="§"/>
            </a:pPr>
            <a:endParaRPr lang="en-US" dirty="0"/>
          </a:p>
          <a:p>
            <a:pPr indent="-182880">
              <a:buFont typeface="Wingdings" pitchFamily="2" charset="2"/>
              <a:buChar char="§"/>
            </a:pPr>
            <a:r>
              <a:rPr lang="en-US" dirty="0"/>
              <a:t>Presenter: </a:t>
            </a:r>
            <a:r>
              <a:rPr lang="en-US" dirty="0" err="1"/>
              <a:t>TengSiong</a:t>
            </a:r>
            <a:r>
              <a:rPr lang="en-US" dirty="0"/>
              <a:t> (TS) Yeap</a:t>
            </a:r>
          </a:p>
        </p:txBody>
      </p:sp>
      <p:sp>
        <p:nvSpPr>
          <p:cNvPr id="25" name="Oval 17">
            <a:extLst>
              <a:ext uri="{FF2B5EF4-FFF2-40B4-BE49-F238E27FC236}">
                <a16:creationId xmlns:a16="http://schemas.microsoft.com/office/drawing/2014/main" id="{F003ABC2-0D2A-42E5-9778-D9E8DBB54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99D282C-217B-4C87-A965-2094BFC858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55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32"/>
    </mc:Choice>
    <mc:Fallback>
      <p:transition spd="slow" advTm="20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97C56F-2B57-40FB-927B-A309A000D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900"/>
            <a:ext cx="12192000" cy="626744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74F8580-9595-43DA-8907-4405BDC759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968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670"/>
    </mc:Choice>
    <mc:Fallback>
      <p:transition spd="slow" advTm="57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076E2B-AE0E-43D3-8759-5D35CF4C3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99564"/>
            <a:ext cx="12192000" cy="522978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E78F6F2-3063-45B5-B46B-5EFCD8125C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59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971"/>
    </mc:Choice>
    <mc:Fallback>
      <p:transition spd="slow" advTm="27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42C027-444F-41CB-AEE5-6D9BEB4D4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3729"/>
            <a:ext cx="12192000" cy="545054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1E546DD-AAEC-457B-92BA-0A7D7246CF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191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54"/>
    </mc:Choice>
    <mc:Fallback>
      <p:transition spd="slow" advTm="13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86628A-9BE7-4F0E-B327-B848CB7412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50" y="347662"/>
            <a:ext cx="11163300" cy="616267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1F503E9-0FF0-4E4F-9FA3-9B3999D15A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458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677"/>
    </mc:Choice>
    <mc:Fallback>
      <p:transition spd="slow" advTm="29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0962B-AD42-4F41-9F9F-F4F2D1F31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474AB-1683-40D2-AC2A-A05FB31C8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friendly</a:t>
            </a:r>
          </a:p>
          <a:p>
            <a:r>
              <a:rPr lang="en-US" dirty="0"/>
              <a:t>All plots are tabulated in your working screen and you just need to find the plots which show the answer/story</a:t>
            </a:r>
          </a:p>
          <a:p>
            <a:endParaRPr lang="en-US" dirty="0"/>
          </a:p>
          <a:p>
            <a:r>
              <a:rPr lang="en-US" dirty="0"/>
              <a:t>Better than ggplot2?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B940609-7079-4026-9759-67D79C7334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137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846"/>
    </mc:Choice>
    <mc:Fallback>
      <p:transition spd="slow" advTm="107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BDAFC-275B-4EA8-AFA3-690BF1EBC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41ADD-5488-49E5-87D8-934E403E5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https://stats.stackexchange.com/questions/263771/rshiny-vs-qlikview-vs-sap-lumira</a:t>
            </a:r>
            <a:endParaRPr lang="en-US" dirty="0"/>
          </a:p>
          <a:p>
            <a:r>
              <a:rPr lang="en-US" dirty="0">
                <a:hlinkClick r:id="rId3"/>
              </a:rPr>
              <a:t>https://www.qlik.com/us/products/qlik-sense</a:t>
            </a:r>
            <a:endParaRPr lang="en-US" dirty="0"/>
          </a:p>
          <a:p>
            <a:r>
              <a:rPr lang="en-US" dirty="0">
                <a:hlinkClick r:id="rId4"/>
              </a:rPr>
              <a:t>https://www.youtube.com/watch?v=xua3ahyWRdA&amp;t=1411s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937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122E0-58B8-4121-96B9-1C42E68BC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Qlik Sense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200F6-31FA-4865-B4E1-175730F10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Qlik Sense is a smart and user-friendly analytics tools that can generate personalized reports and very detailed dashboards in an instant. </a:t>
            </a:r>
          </a:p>
          <a:p>
            <a:r>
              <a:rPr lang="en-US" dirty="0"/>
              <a:t>The first place in this category is held by Sisense which has a total score of 9.7/10 and is the winner of our </a:t>
            </a:r>
            <a:r>
              <a:rPr lang="en-US" b="1" dirty="0"/>
              <a:t>Best Business Intelligence Software Award</a:t>
            </a:r>
            <a:r>
              <a:rPr lang="en-US" dirty="0"/>
              <a:t> </a:t>
            </a:r>
            <a:r>
              <a:rPr lang="en-US" b="1" dirty="0"/>
              <a:t>for 2018</a:t>
            </a:r>
            <a:r>
              <a:rPr lang="en-US" dirty="0"/>
              <a:t>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D3481B-15B2-432E-A053-C134A5DE17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447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65"/>
    </mc:Choice>
    <mc:Fallback>
      <p:transition spd="slow" advTm="44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6D117-C4E7-47BC-9343-A0B23D872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Qlik Sense -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6036B-DD5F-4131-89A0-E28628793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dirty="0"/>
              <a:t>Drag-and-drop visualizations</a:t>
            </a:r>
          </a:p>
          <a:p>
            <a:r>
              <a:rPr lang="en-US" dirty="0"/>
              <a:t>Smart Search feature</a:t>
            </a:r>
          </a:p>
          <a:p>
            <a:r>
              <a:rPr lang="en-US" dirty="0"/>
              <a:t>Fast and reliable connections to multiple data sources</a:t>
            </a:r>
          </a:p>
          <a:p>
            <a:r>
              <a:rPr lang="en-US" dirty="0"/>
              <a:t>Access to real-time analytics anytime, anywhere</a:t>
            </a:r>
          </a:p>
          <a:p>
            <a:r>
              <a:rPr lang="en-US" dirty="0"/>
              <a:t>Data storytelling functionality</a:t>
            </a:r>
          </a:p>
          <a:p>
            <a:r>
              <a:rPr lang="en-US" dirty="0"/>
              <a:t>Self-service simplicity</a:t>
            </a:r>
          </a:p>
          <a:p>
            <a:r>
              <a:rPr lang="en-US" dirty="0"/>
              <a:t>Shared Object Library</a:t>
            </a:r>
          </a:p>
          <a:p>
            <a:r>
              <a:rPr lang="en-US" dirty="0"/>
              <a:t>Progressive Creation</a:t>
            </a:r>
          </a:p>
          <a:p>
            <a:r>
              <a:rPr lang="en-US" dirty="0"/>
              <a:t>Managed Data Connections</a:t>
            </a:r>
          </a:p>
          <a:p>
            <a:r>
              <a:rPr lang="en-US" dirty="0"/>
              <a:t>Rapid Development Environment</a:t>
            </a:r>
          </a:p>
          <a:p>
            <a:r>
              <a:rPr lang="en-US" dirty="0"/>
              <a:t>Powerful Open and Standard APIs</a:t>
            </a:r>
          </a:p>
          <a:p>
            <a:r>
              <a:rPr lang="en-US" dirty="0"/>
              <a:t>Multi-source data integration including big data</a:t>
            </a:r>
          </a:p>
          <a:p>
            <a:r>
              <a:rPr lang="en-US" dirty="0"/>
              <a:t>Manageability</a:t>
            </a:r>
          </a:p>
          <a:p>
            <a:r>
              <a:rPr lang="en-US" dirty="0"/>
              <a:t>Enterprise-level security</a:t>
            </a:r>
          </a:p>
          <a:p>
            <a:r>
              <a:rPr lang="en-US" dirty="0"/>
              <a:t>Scalability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F458481-D230-4550-A131-EECFDCA776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591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823"/>
    </mc:Choice>
    <mc:Fallback>
      <p:transition spd="slow" advTm="90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727471-07A1-45DF-83AB-1B5499847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Features Comparison (Qlik Sense vs ggplot2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3D45FA-150F-42A6-B537-507DB1867A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Qlik Sense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D693FE-881A-4244-84BC-7794A824BDA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load a lot of data into the tool, create a dashboard/report and then you can do live-filtering</a:t>
            </a:r>
          </a:p>
          <a:p>
            <a:r>
              <a:rPr lang="en-US" dirty="0"/>
              <a:t>easy to integrate in the enterprise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A5A457-1A6F-4194-8691-2E1D3578BB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ggplot2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276D7A5-674C-4F1F-AFED-E65B3C802C3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R allows you to build custom coded visualizations / reports which answer 'exactly' the business questions.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4661106-CAB1-427E-BC89-CE1EBDA750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858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329"/>
    </mc:Choice>
    <mc:Fallback>
      <p:transition spd="slow" advTm="103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F380F-9971-40F9-82E9-5DA35B48C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810A9E5-72B6-49B0-B2FB-5B658E3F94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69145" y="1695449"/>
            <a:ext cx="10016197" cy="448151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DA3C551-2767-4E6B-AA4E-5899DD705D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820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88"/>
    </mc:Choice>
    <mc:Fallback>
      <p:transition spd="slow" advTm="44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CD4124-1EAE-4B66-BA53-A57236BD5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A2B4441-4AD2-4036-A994-896F4DBEBF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82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90"/>
    </mc:Choice>
    <mc:Fallback>
      <p:transition spd="slow" advTm="15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335AEF-E818-458E-98EB-84EE09634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9CB86B1-D66C-41C3-A8CB-3DDD13E049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330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466"/>
    </mc:Choice>
    <mc:Fallback>
      <p:transition spd="slow" advTm="604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B9AA2A-A07A-408C-8310-0470D937E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814C18D-A5B1-45EF-A61E-A037184635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059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18"/>
    </mc:Choice>
    <mc:Fallback>
      <p:transition spd="slow" advTm="37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3F59A6-45D3-4C3E-AEAF-0FB219E6E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8C4C635-E2E6-4342-B500-3257C2DE9C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822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99"/>
    </mc:Choice>
    <mc:Fallback>
      <p:transition spd="slow" advTm="292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225</Words>
  <Application>Microsoft Office PowerPoint</Application>
  <PresentationFormat>Widescreen</PresentationFormat>
  <Paragraphs>40</Paragraphs>
  <Slides>15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Rockwell</vt:lpstr>
      <vt:lpstr>Rockwell Condensed</vt:lpstr>
      <vt:lpstr>Rockwell Extra Bold</vt:lpstr>
      <vt:lpstr>Wingdings</vt:lpstr>
      <vt:lpstr>Wood Type</vt:lpstr>
      <vt:lpstr>Qlik Sense</vt:lpstr>
      <vt:lpstr>What is Qlik Sense</vt:lpstr>
      <vt:lpstr>Qlik Sense - Features</vt:lpstr>
      <vt:lpstr>Features Comparison (Qlik Sense vs ggplot2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Qlik Sense</dc:title>
  <dc:creator>TS Yeap</dc:creator>
  <cp:lastModifiedBy>TS Yeap</cp:lastModifiedBy>
  <cp:revision>2</cp:revision>
  <dcterms:created xsi:type="dcterms:W3CDTF">2019-03-08T01:33:24Z</dcterms:created>
  <dcterms:modified xsi:type="dcterms:W3CDTF">2019-03-08T02:35:12Z</dcterms:modified>
</cp:coreProperties>
</file>